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93" r:id="rId2"/>
    <p:sldId id="310" r:id="rId3"/>
    <p:sldId id="312" r:id="rId4"/>
    <p:sldId id="314" r:id="rId5"/>
    <p:sldId id="316" r:id="rId6"/>
    <p:sldId id="319" r:id="rId7"/>
    <p:sldId id="320" r:id="rId8"/>
    <p:sldId id="371" r:id="rId9"/>
    <p:sldId id="324" r:id="rId10"/>
    <p:sldId id="326" r:id="rId11"/>
    <p:sldId id="377" r:id="rId12"/>
    <p:sldId id="330" r:id="rId13"/>
    <p:sldId id="332" r:id="rId14"/>
  </p:sldIdLst>
  <p:sldSz cx="9144000" cy="6858000" type="screen4x3"/>
  <p:notesSz cx="700405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>
        <p:scale>
          <a:sx n="75" d="100"/>
          <a:sy n="75" d="100"/>
        </p:scale>
        <p:origin x="-1960" y="-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088" cy="464820"/>
          </a:xfrm>
          <a:prstGeom prst="rect">
            <a:avLst/>
          </a:prstGeom>
        </p:spPr>
        <p:txBody>
          <a:bodyPr vert="horz" lIns="93141" tIns="46570" rIns="93141" bIns="4657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341" y="0"/>
            <a:ext cx="3035088" cy="464820"/>
          </a:xfrm>
          <a:prstGeom prst="rect">
            <a:avLst/>
          </a:prstGeom>
        </p:spPr>
        <p:txBody>
          <a:bodyPr vert="horz" lIns="93141" tIns="46570" rIns="93141" bIns="46570" rtlCol="0"/>
          <a:lstStyle>
            <a:lvl1pPr algn="r">
              <a:defRPr sz="1200"/>
            </a:lvl1pPr>
          </a:lstStyle>
          <a:p>
            <a:fld id="{D3E7E233-70AE-4240-9051-CC0B9A6FCEE6}" type="datetimeFigureOut">
              <a:rPr lang="en-US" smtClean="0"/>
              <a:pPr/>
              <a:t>5/7/16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41" tIns="46570" rIns="93141" bIns="4657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05" y="4415790"/>
            <a:ext cx="5603240" cy="4183380"/>
          </a:xfrm>
          <a:prstGeom prst="rect">
            <a:avLst/>
          </a:prstGeom>
        </p:spPr>
        <p:txBody>
          <a:bodyPr vert="horz" lIns="93141" tIns="46570" rIns="93141" bIns="4657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5088" cy="464820"/>
          </a:xfrm>
          <a:prstGeom prst="rect">
            <a:avLst/>
          </a:prstGeom>
        </p:spPr>
        <p:txBody>
          <a:bodyPr vert="horz" lIns="93141" tIns="46570" rIns="93141" bIns="4657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341" y="8829967"/>
            <a:ext cx="3035088" cy="464820"/>
          </a:xfrm>
          <a:prstGeom prst="rect">
            <a:avLst/>
          </a:prstGeom>
        </p:spPr>
        <p:txBody>
          <a:bodyPr vert="horz" lIns="93141" tIns="46570" rIns="93141" bIns="46570" rtlCol="0" anchor="b"/>
          <a:lstStyle>
            <a:lvl1pPr algn="r">
              <a:defRPr sz="1200"/>
            </a:lvl1pPr>
          </a:lstStyle>
          <a:p>
            <a:fld id="{5FD48B31-1B9F-4857-A247-71EF7CF847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50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27B5-0AE8-4890-A696-7BCB33014C7F}" type="datetimeFigureOut">
              <a:rPr lang="en-US" smtClean="0"/>
              <a:pPr/>
              <a:t>5/7/16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DBA9E-95E5-4C96-977F-20DD6607A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375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27B5-0AE8-4890-A696-7BCB33014C7F}" type="datetimeFigureOut">
              <a:rPr lang="en-US" smtClean="0"/>
              <a:pPr/>
              <a:t>5/7/16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DBA9E-95E5-4C96-977F-20DD6607A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230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27B5-0AE8-4890-A696-7BCB33014C7F}" type="datetimeFigureOut">
              <a:rPr lang="en-US" smtClean="0"/>
              <a:pPr/>
              <a:t>5/7/16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DBA9E-95E5-4C96-977F-20DD6607A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002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27B5-0AE8-4890-A696-7BCB33014C7F}" type="datetimeFigureOut">
              <a:rPr lang="en-US" smtClean="0"/>
              <a:pPr/>
              <a:t>5/7/16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DBA9E-95E5-4C96-977F-20DD6607A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489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27B5-0AE8-4890-A696-7BCB33014C7F}" type="datetimeFigureOut">
              <a:rPr lang="en-US" smtClean="0"/>
              <a:pPr/>
              <a:t>5/7/16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DBA9E-95E5-4C96-977F-20DD6607A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96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27B5-0AE8-4890-A696-7BCB33014C7F}" type="datetimeFigureOut">
              <a:rPr lang="en-US" smtClean="0"/>
              <a:pPr/>
              <a:t>5/7/16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DBA9E-95E5-4C96-977F-20DD6607A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682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27B5-0AE8-4890-A696-7BCB33014C7F}" type="datetimeFigureOut">
              <a:rPr lang="en-US" smtClean="0"/>
              <a:pPr/>
              <a:t>5/7/16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DBA9E-95E5-4C96-977F-20DD6607A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954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27B5-0AE8-4890-A696-7BCB33014C7F}" type="datetimeFigureOut">
              <a:rPr lang="en-US" smtClean="0"/>
              <a:pPr/>
              <a:t>5/7/16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DBA9E-95E5-4C96-977F-20DD6607A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457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27B5-0AE8-4890-A696-7BCB33014C7F}" type="datetimeFigureOut">
              <a:rPr lang="en-US" smtClean="0"/>
              <a:pPr/>
              <a:t>5/7/16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DBA9E-95E5-4C96-977F-20DD6607A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227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27B5-0AE8-4890-A696-7BCB33014C7F}" type="datetimeFigureOut">
              <a:rPr lang="en-US" smtClean="0"/>
              <a:pPr/>
              <a:t>5/7/16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DBA9E-95E5-4C96-977F-20DD6607A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778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27B5-0AE8-4890-A696-7BCB33014C7F}" type="datetimeFigureOut">
              <a:rPr lang="en-US" smtClean="0"/>
              <a:pPr/>
              <a:t>5/7/16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DBA9E-95E5-4C96-977F-20DD6607A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14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527B5-0AE8-4890-A696-7BCB33014C7F}" type="datetimeFigureOut">
              <a:rPr lang="en-US" smtClean="0"/>
              <a:pPr/>
              <a:t>5/7/16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DBA9E-95E5-4C96-977F-20DD6607A4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445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381000"/>
            <a:ext cx="743267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/>
              <a:t>Multiplication </a:t>
            </a:r>
          </a:p>
          <a:p>
            <a:r>
              <a:rPr lang="en-US" sz="9600" dirty="0" smtClean="0"/>
              <a:t>   Timed Tests</a:t>
            </a:r>
            <a:endParaRPr lang="en-US" sz="9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427988"/>
            <a:ext cx="3315163" cy="304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211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332601"/>
            <a:ext cx="6619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Name_______________________________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7990457" y="48491"/>
            <a:ext cx="58291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9’s</a:t>
            </a:r>
            <a:endParaRPr lang="en-US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182" y="1066800"/>
            <a:ext cx="1733167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9</a:t>
            </a:r>
            <a:r>
              <a:rPr lang="en-US" sz="3600" dirty="0" smtClean="0"/>
              <a:t> x 3=</a:t>
            </a:r>
          </a:p>
          <a:p>
            <a:endParaRPr lang="en-US" sz="3600" dirty="0"/>
          </a:p>
          <a:p>
            <a:r>
              <a:rPr lang="en-US" sz="3600" dirty="0"/>
              <a:t>9</a:t>
            </a:r>
            <a:r>
              <a:rPr lang="en-US" sz="3600" dirty="0" smtClean="0"/>
              <a:t> x 12=  </a:t>
            </a:r>
          </a:p>
          <a:p>
            <a:endParaRPr lang="en-US" sz="3600" dirty="0"/>
          </a:p>
          <a:p>
            <a:r>
              <a:rPr lang="en-US" sz="3600" dirty="0" smtClean="0"/>
              <a:t>9 x 7=</a:t>
            </a:r>
          </a:p>
          <a:p>
            <a:endParaRPr lang="en-US" sz="3600" dirty="0"/>
          </a:p>
          <a:p>
            <a:r>
              <a:rPr lang="en-US" sz="3600" dirty="0"/>
              <a:t>9</a:t>
            </a:r>
            <a:r>
              <a:rPr lang="en-US" sz="3600" dirty="0" smtClean="0"/>
              <a:t> x 1=</a:t>
            </a:r>
          </a:p>
          <a:p>
            <a:endParaRPr lang="en-US" sz="3600" dirty="0" smtClean="0"/>
          </a:p>
          <a:p>
            <a:r>
              <a:rPr lang="en-US" sz="3600" dirty="0" smtClean="0"/>
              <a:t>9 x 5=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427323" y="1108363"/>
            <a:ext cx="152477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8 x 9=</a:t>
            </a:r>
          </a:p>
          <a:p>
            <a:endParaRPr lang="en-US" sz="3600" dirty="0"/>
          </a:p>
          <a:p>
            <a:r>
              <a:rPr lang="en-US" sz="3600" dirty="0" smtClean="0"/>
              <a:t>12 x 9=</a:t>
            </a:r>
          </a:p>
          <a:p>
            <a:endParaRPr lang="en-US" sz="3600" dirty="0"/>
          </a:p>
          <a:p>
            <a:r>
              <a:rPr lang="en-US" sz="3600" dirty="0" smtClean="0"/>
              <a:t>9 x 9=</a:t>
            </a:r>
          </a:p>
          <a:p>
            <a:endParaRPr lang="en-US" sz="3600" dirty="0"/>
          </a:p>
          <a:p>
            <a:r>
              <a:rPr lang="en-US" sz="3600" dirty="0" smtClean="0"/>
              <a:t>9 x 4=</a:t>
            </a:r>
          </a:p>
          <a:p>
            <a:endParaRPr lang="en-US" sz="3600" dirty="0" smtClean="0"/>
          </a:p>
          <a:p>
            <a:r>
              <a:rPr lang="en-US" sz="3600" dirty="0"/>
              <a:t>9</a:t>
            </a:r>
            <a:r>
              <a:rPr lang="en-US" sz="3600" dirty="0" smtClean="0"/>
              <a:t> x 6=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324600" y="1066800"/>
            <a:ext cx="1677062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9</a:t>
            </a:r>
            <a:r>
              <a:rPr lang="en-US" sz="3600" dirty="0" smtClean="0"/>
              <a:t> x 2=</a:t>
            </a:r>
          </a:p>
          <a:p>
            <a:endParaRPr lang="en-US" sz="3600" dirty="0"/>
          </a:p>
          <a:p>
            <a:r>
              <a:rPr lang="en-US" sz="3600" dirty="0"/>
              <a:t>9</a:t>
            </a:r>
            <a:r>
              <a:rPr lang="en-US" sz="3600" dirty="0" smtClean="0"/>
              <a:t> x 0= </a:t>
            </a:r>
          </a:p>
          <a:p>
            <a:endParaRPr lang="en-US" sz="3600" dirty="0"/>
          </a:p>
          <a:p>
            <a:r>
              <a:rPr lang="en-US" sz="3600" dirty="0"/>
              <a:t>9</a:t>
            </a:r>
            <a:r>
              <a:rPr lang="en-US" sz="3600" dirty="0" smtClean="0"/>
              <a:t> x 10=</a:t>
            </a:r>
          </a:p>
          <a:p>
            <a:endParaRPr lang="en-US" sz="3600" dirty="0"/>
          </a:p>
          <a:p>
            <a:r>
              <a:rPr lang="en-US" sz="3600" dirty="0"/>
              <a:t>9</a:t>
            </a:r>
            <a:r>
              <a:rPr lang="en-US" sz="3600" dirty="0" smtClean="0"/>
              <a:t> x 11 =</a:t>
            </a:r>
          </a:p>
          <a:p>
            <a:endParaRPr lang="en-US" sz="3600" dirty="0" smtClean="0"/>
          </a:p>
          <a:p>
            <a:r>
              <a:rPr lang="en-US" sz="3600" dirty="0"/>
              <a:t>9</a:t>
            </a:r>
            <a:r>
              <a:rPr lang="en-US" sz="3600" dirty="0" smtClean="0"/>
              <a:t> x 7= 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10" name="Rectangle 9"/>
          <p:cNvSpPr/>
          <p:nvPr/>
        </p:nvSpPr>
        <p:spPr>
          <a:xfrm>
            <a:off x="12192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87782" y="6246996"/>
            <a:ext cx="1568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Correct</a:t>
            </a:r>
            <a:endParaRPr lang="en-US" sz="3600" dirty="0"/>
          </a:p>
        </p:txBody>
      </p:sp>
      <p:sp>
        <p:nvSpPr>
          <p:cNvPr id="12" name="Rectangle 11"/>
          <p:cNvSpPr/>
          <p:nvPr/>
        </p:nvSpPr>
        <p:spPr>
          <a:xfrm>
            <a:off x="47244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202932" y="6212980"/>
            <a:ext cx="1872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I</a:t>
            </a:r>
            <a:r>
              <a:rPr lang="en-US" sz="3600" dirty="0" smtClean="0"/>
              <a:t>ncorrect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14360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332601"/>
            <a:ext cx="6619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Name_______________________________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7899086" y="48491"/>
            <a:ext cx="76565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10’s</a:t>
            </a:r>
            <a:endParaRPr lang="en-US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182" y="1066800"/>
            <a:ext cx="1967205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10 x 4=</a:t>
            </a:r>
          </a:p>
          <a:p>
            <a:endParaRPr lang="en-US" sz="3600" dirty="0"/>
          </a:p>
          <a:p>
            <a:r>
              <a:rPr lang="en-US" sz="3600" dirty="0" smtClean="0"/>
              <a:t>10 x 10=  </a:t>
            </a:r>
          </a:p>
          <a:p>
            <a:endParaRPr lang="en-US" sz="3600" dirty="0"/>
          </a:p>
          <a:p>
            <a:r>
              <a:rPr lang="en-US" sz="3600" dirty="0" smtClean="0"/>
              <a:t>10 x 6=</a:t>
            </a:r>
          </a:p>
          <a:p>
            <a:endParaRPr lang="en-US" sz="3600" dirty="0"/>
          </a:p>
          <a:p>
            <a:r>
              <a:rPr lang="en-US" sz="3600" dirty="0" smtClean="0"/>
              <a:t>10 x 5=</a:t>
            </a:r>
          </a:p>
          <a:p>
            <a:endParaRPr lang="en-US" sz="3600" dirty="0" smtClean="0"/>
          </a:p>
          <a:p>
            <a:r>
              <a:rPr lang="en-US" sz="3600" dirty="0" smtClean="0"/>
              <a:t>10 x 0=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427323" y="1108363"/>
            <a:ext cx="175881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10 x 9=</a:t>
            </a:r>
          </a:p>
          <a:p>
            <a:endParaRPr lang="en-US" sz="3600" dirty="0"/>
          </a:p>
          <a:p>
            <a:r>
              <a:rPr lang="en-US" sz="3600" dirty="0" smtClean="0"/>
              <a:t>11 x 10=</a:t>
            </a:r>
          </a:p>
          <a:p>
            <a:endParaRPr lang="en-US" sz="3600" dirty="0"/>
          </a:p>
          <a:p>
            <a:r>
              <a:rPr lang="en-US" sz="3600" dirty="0" smtClean="0"/>
              <a:t>10 x 8=</a:t>
            </a:r>
          </a:p>
          <a:p>
            <a:endParaRPr lang="en-US" sz="3600" dirty="0"/>
          </a:p>
          <a:p>
            <a:r>
              <a:rPr lang="en-US" sz="3600" dirty="0" smtClean="0"/>
              <a:t>10 x 7=</a:t>
            </a:r>
          </a:p>
          <a:p>
            <a:endParaRPr lang="en-US" sz="3600" dirty="0" smtClean="0"/>
          </a:p>
          <a:p>
            <a:r>
              <a:rPr lang="en-US" sz="3600" dirty="0" smtClean="0"/>
              <a:t>10 x 12=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324600" y="1066800"/>
            <a:ext cx="1733167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10 x 3=</a:t>
            </a:r>
          </a:p>
          <a:p>
            <a:endParaRPr lang="en-US" sz="3600" dirty="0"/>
          </a:p>
          <a:p>
            <a:r>
              <a:rPr lang="en-US" sz="3600" dirty="0" smtClean="0"/>
              <a:t>10 x 1= </a:t>
            </a:r>
          </a:p>
          <a:p>
            <a:endParaRPr lang="en-US" sz="3600" dirty="0"/>
          </a:p>
          <a:p>
            <a:r>
              <a:rPr lang="en-US" sz="3600" dirty="0" smtClean="0"/>
              <a:t>10 x 4=</a:t>
            </a:r>
          </a:p>
          <a:p>
            <a:endParaRPr lang="en-US" sz="3600" dirty="0"/>
          </a:p>
          <a:p>
            <a:r>
              <a:rPr lang="en-US" sz="3600" dirty="0" smtClean="0"/>
              <a:t>8 x 10 =</a:t>
            </a:r>
          </a:p>
          <a:p>
            <a:endParaRPr lang="en-US" sz="3600" dirty="0" smtClean="0"/>
          </a:p>
          <a:p>
            <a:r>
              <a:rPr lang="en-US" sz="3600" dirty="0" smtClean="0"/>
              <a:t>10 x 2= 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10" name="Rectangle 9"/>
          <p:cNvSpPr/>
          <p:nvPr/>
        </p:nvSpPr>
        <p:spPr>
          <a:xfrm>
            <a:off x="12192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87782" y="6246996"/>
            <a:ext cx="1568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Correct</a:t>
            </a:r>
            <a:endParaRPr lang="en-US" sz="3600" dirty="0"/>
          </a:p>
        </p:txBody>
      </p:sp>
      <p:sp>
        <p:nvSpPr>
          <p:cNvPr id="12" name="Rectangle 11"/>
          <p:cNvSpPr/>
          <p:nvPr/>
        </p:nvSpPr>
        <p:spPr>
          <a:xfrm>
            <a:off x="47244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202932" y="6212980"/>
            <a:ext cx="1872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I</a:t>
            </a:r>
            <a:r>
              <a:rPr lang="en-US" sz="3600" dirty="0" smtClean="0"/>
              <a:t>ncorrect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71938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332601"/>
            <a:ext cx="6619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Name_______________________________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7899086" y="48491"/>
            <a:ext cx="76565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11’s</a:t>
            </a:r>
            <a:endParaRPr lang="en-US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182" y="1066800"/>
            <a:ext cx="1967205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11 x 9=</a:t>
            </a:r>
          </a:p>
          <a:p>
            <a:endParaRPr lang="en-US" sz="3600" dirty="0"/>
          </a:p>
          <a:p>
            <a:r>
              <a:rPr lang="en-US" sz="3600" dirty="0" smtClean="0"/>
              <a:t>11 x 12=  </a:t>
            </a:r>
          </a:p>
          <a:p>
            <a:endParaRPr lang="en-US" sz="3600" dirty="0"/>
          </a:p>
          <a:p>
            <a:r>
              <a:rPr lang="en-US" sz="3600" dirty="0" smtClean="0"/>
              <a:t>11 x 7=</a:t>
            </a:r>
          </a:p>
          <a:p>
            <a:endParaRPr lang="en-US" sz="3600" dirty="0"/>
          </a:p>
          <a:p>
            <a:r>
              <a:rPr lang="en-US" sz="3600" dirty="0" smtClean="0"/>
              <a:t>11 x 1=</a:t>
            </a:r>
          </a:p>
          <a:p>
            <a:endParaRPr lang="en-US" sz="3600" dirty="0" smtClean="0"/>
          </a:p>
          <a:p>
            <a:r>
              <a:rPr lang="en-US" sz="3600" dirty="0" smtClean="0"/>
              <a:t>11 x </a:t>
            </a:r>
            <a:r>
              <a:rPr lang="en-US" sz="3600" dirty="0"/>
              <a:t>4</a:t>
            </a:r>
            <a:r>
              <a:rPr lang="en-US" sz="3600" dirty="0" smtClean="0"/>
              <a:t>=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427323" y="1108363"/>
            <a:ext cx="152477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11 x 2=</a:t>
            </a:r>
          </a:p>
          <a:p>
            <a:endParaRPr lang="en-US" sz="3600" dirty="0"/>
          </a:p>
          <a:p>
            <a:r>
              <a:rPr lang="en-US" sz="3600" dirty="0" smtClean="0"/>
              <a:t>11 x 8=</a:t>
            </a:r>
          </a:p>
          <a:p>
            <a:endParaRPr lang="en-US" sz="3600" dirty="0"/>
          </a:p>
          <a:p>
            <a:r>
              <a:rPr lang="en-US" sz="3600" dirty="0" smtClean="0"/>
              <a:t>11 x 9=</a:t>
            </a:r>
          </a:p>
          <a:p>
            <a:endParaRPr lang="en-US" sz="3600" dirty="0"/>
          </a:p>
          <a:p>
            <a:r>
              <a:rPr lang="en-US" sz="3600" dirty="0" smtClean="0"/>
              <a:t>11 x 3=</a:t>
            </a:r>
          </a:p>
          <a:p>
            <a:endParaRPr lang="en-US" sz="3600" dirty="0" smtClean="0"/>
          </a:p>
          <a:p>
            <a:r>
              <a:rPr lang="en-US" sz="3600" dirty="0" smtClean="0"/>
              <a:t>11 x 5=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324600" y="1066800"/>
            <a:ext cx="1863011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11 x 6=</a:t>
            </a:r>
          </a:p>
          <a:p>
            <a:endParaRPr lang="en-US" sz="3600" dirty="0"/>
          </a:p>
          <a:p>
            <a:r>
              <a:rPr lang="en-US" sz="3600" dirty="0" smtClean="0"/>
              <a:t>11 x 0= </a:t>
            </a:r>
          </a:p>
          <a:p>
            <a:endParaRPr lang="en-US" sz="3600" dirty="0"/>
          </a:p>
          <a:p>
            <a:r>
              <a:rPr lang="en-US" sz="3600" dirty="0" smtClean="0"/>
              <a:t>11 x 8=</a:t>
            </a:r>
          </a:p>
          <a:p>
            <a:endParaRPr lang="en-US" sz="3600" dirty="0"/>
          </a:p>
          <a:p>
            <a:r>
              <a:rPr lang="en-US" sz="3600" dirty="0" smtClean="0"/>
              <a:t>11 x 10 =</a:t>
            </a:r>
          </a:p>
          <a:p>
            <a:endParaRPr lang="en-US" sz="3600" dirty="0" smtClean="0"/>
          </a:p>
          <a:p>
            <a:r>
              <a:rPr lang="en-US" sz="3600" dirty="0" smtClean="0"/>
              <a:t>11 x 7= 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10" name="Rectangle 9"/>
          <p:cNvSpPr/>
          <p:nvPr/>
        </p:nvSpPr>
        <p:spPr>
          <a:xfrm>
            <a:off x="12192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87782" y="6246996"/>
            <a:ext cx="1568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Correct</a:t>
            </a:r>
            <a:endParaRPr lang="en-US" sz="3600" dirty="0"/>
          </a:p>
        </p:txBody>
      </p:sp>
      <p:sp>
        <p:nvSpPr>
          <p:cNvPr id="12" name="Rectangle 11"/>
          <p:cNvSpPr/>
          <p:nvPr/>
        </p:nvSpPr>
        <p:spPr>
          <a:xfrm>
            <a:off x="47244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202932" y="6212980"/>
            <a:ext cx="1872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I</a:t>
            </a:r>
            <a:r>
              <a:rPr lang="en-US" sz="3600" dirty="0" smtClean="0"/>
              <a:t>ncorrect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39719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332601"/>
            <a:ext cx="6619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Name_______________________________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7899086" y="48491"/>
            <a:ext cx="76565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12’s</a:t>
            </a:r>
            <a:endParaRPr lang="en-US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182" y="1066800"/>
            <a:ext cx="1967205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12 x 6=</a:t>
            </a:r>
          </a:p>
          <a:p>
            <a:endParaRPr lang="en-US" sz="3600" dirty="0"/>
          </a:p>
          <a:p>
            <a:r>
              <a:rPr lang="en-US" sz="3600" dirty="0" smtClean="0"/>
              <a:t>12 x 12=  </a:t>
            </a:r>
          </a:p>
          <a:p>
            <a:endParaRPr lang="en-US" sz="3600" dirty="0"/>
          </a:p>
          <a:p>
            <a:r>
              <a:rPr lang="en-US" sz="3600" dirty="0" smtClean="0"/>
              <a:t>12 x 7=</a:t>
            </a:r>
          </a:p>
          <a:p>
            <a:endParaRPr lang="en-US" sz="3600" dirty="0"/>
          </a:p>
          <a:p>
            <a:r>
              <a:rPr lang="en-US" sz="3600" dirty="0" smtClean="0"/>
              <a:t>12 x 2</a:t>
            </a:r>
          </a:p>
          <a:p>
            <a:endParaRPr lang="en-US" sz="3600" dirty="0" smtClean="0"/>
          </a:p>
          <a:p>
            <a:r>
              <a:rPr lang="en-US" sz="3600" dirty="0" smtClean="0"/>
              <a:t>12 x </a:t>
            </a:r>
            <a:r>
              <a:rPr lang="en-US" sz="3600" dirty="0"/>
              <a:t>4</a:t>
            </a:r>
            <a:r>
              <a:rPr lang="en-US" sz="3600" dirty="0" smtClean="0"/>
              <a:t>=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427323" y="1108363"/>
            <a:ext cx="175881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12 x 9=</a:t>
            </a:r>
          </a:p>
          <a:p>
            <a:endParaRPr lang="en-US" sz="3600" dirty="0"/>
          </a:p>
          <a:p>
            <a:r>
              <a:rPr lang="en-US" sz="3600" dirty="0" smtClean="0"/>
              <a:t>12 x 11=</a:t>
            </a:r>
          </a:p>
          <a:p>
            <a:endParaRPr lang="en-US" sz="3600" dirty="0"/>
          </a:p>
          <a:p>
            <a:r>
              <a:rPr lang="en-US" sz="3600" dirty="0" smtClean="0"/>
              <a:t>12 x 6=</a:t>
            </a:r>
          </a:p>
          <a:p>
            <a:endParaRPr lang="en-US" sz="3600" dirty="0"/>
          </a:p>
          <a:p>
            <a:r>
              <a:rPr lang="en-US" sz="3600" dirty="0" smtClean="0"/>
              <a:t>12 x 3=</a:t>
            </a:r>
          </a:p>
          <a:p>
            <a:endParaRPr lang="en-US" sz="3600" dirty="0" smtClean="0"/>
          </a:p>
          <a:p>
            <a:r>
              <a:rPr lang="en-US" sz="3600" dirty="0" smtClean="0"/>
              <a:t>12 x 7=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324600" y="1066800"/>
            <a:ext cx="1758815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12 x 5=</a:t>
            </a:r>
          </a:p>
          <a:p>
            <a:endParaRPr lang="en-US" sz="3600" dirty="0"/>
          </a:p>
          <a:p>
            <a:r>
              <a:rPr lang="en-US" sz="3600" dirty="0" smtClean="0"/>
              <a:t>12 x 6= </a:t>
            </a:r>
          </a:p>
          <a:p>
            <a:endParaRPr lang="en-US" sz="3600" dirty="0"/>
          </a:p>
          <a:p>
            <a:r>
              <a:rPr lang="en-US" sz="3600" dirty="0" smtClean="0"/>
              <a:t>12 x </a:t>
            </a:r>
            <a:r>
              <a:rPr lang="en-US" sz="3600" dirty="0"/>
              <a:t>8</a:t>
            </a:r>
            <a:r>
              <a:rPr lang="en-US" sz="3600" dirty="0" smtClean="0"/>
              <a:t>=</a:t>
            </a:r>
          </a:p>
          <a:p>
            <a:endParaRPr lang="en-US" sz="3600" dirty="0"/>
          </a:p>
          <a:p>
            <a:r>
              <a:rPr lang="en-US" sz="3600" dirty="0" smtClean="0"/>
              <a:t>12 x 10=</a:t>
            </a:r>
          </a:p>
          <a:p>
            <a:endParaRPr lang="en-US" sz="3600" dirty="0" smtClean="0"/>
          </a:p>
          <a:p>
            <a:r>
              <a:rPr lang="en-US" sz="3600" dirty="0" smtClean="0"/>
              <a:t>12 x 1= 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10" name="Rectangle 9"/>
          <p:cNvSpPr/>
          <p:nvPr/>
        </p:nvSpPr>
        <p:spPr>
          <a:xfrm>
            <a:off x="12192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87782" y="6246996"/>
            <a:ext cx="1568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Correct</a:t>
            </a:r>
            <a:endParaRPr lang="en-US" sz="3600" dirty="0"/>
          </a:p>
        </p:txBody>
      </p:sp>
      <p:sp>
        <p:nvSpPr>
          <p:cNvPr id="12" name="Rectangle 11"/>
          <p:cNvSpPr/>
          <p:nvPr/>
        </p:nvSpPr>
        <p:spPr>
          <a:xfrm>
            <a:off x="47244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202932" y="6212980"/>
            <a:ext cx="1872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I</a:t>
            </a:r>
            <a:r>
              <a:rPr lang="en-US" sz="3600" dirty="0" smtClean="0"/>
              <a:t>ncorrect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37373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332601"/>
            <a:ext cx="6619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Name_______________________________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7643759" y="48491"/>
            <a:ext cx="12763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 and 1</a:t>
            </a:r>
            <a:endParaRPr lang="en-US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182" y="1066800"/>
            <a:ext cx="1519968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2 x 0=</a:t>
            </a:r>
          </a:p>
          <a:p>
            <a:endParaRPr lang="en-US" sz="3600" dirty="0"/>
          </a:p>
          <a:p>
            <a:r>
              <a:rPr lang="en-US" sz="3600" dirty="0" smtClean="0"/>
              <a:t>5 x 1=  </a:t>
            </a:r>
          </a:p>
          <a:p>
            <a:endParaRPr lang="en-US" sz="3600" dirty="0"/>
          </a:p>
          <a:p>
            <a:r>
              <a:rPr lang="en-US" sz="3600" dirty="0" smtClean="0"/>
              <a:t>3 x 1=</a:t>
            </a:r>
          </a:p>
          <a:p>
            <a:endParaRPr lang="en-US" sz="3600" dirty="0"/>
          </a:p>
          <a:p>
            <a:r>
              <a:rPr lang="en-US" sz="3600" dirty="0" smtClean="0"/>
              <a:t>6 x 0=</a:t>
            </a:r>
          </a:p>
          <a:p>
            <a:endParaRPr lang="en-US" sz="3600" dirty="0"/>
          </a:p>
          <a:p>
            <a:r>
              <a:rPr lang="en-US" sz="3600" dirty="0" smtClean="0"/>
              <a:t>7 x 1=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427323" y="1108363"/>
            <a:ext cx="152477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3 x 0=</a:t>
            </a:r>
          </a:p>
          <a:p>
            <a:endParaRPr lang="en-US" sz="3600" dirty="0"/>
          </a:p>
          <a:p>
            <a:r>
              <a:rPr lang="en-US" sz="3600" dirty="0" smtClean="0"/>
              <a:t>2 x 1=</a:t>
            </a:r>
          </a:p>
          <a:p>
            <a:endParaRPr lang="en-US" sz="3600" dirty="0"/>
          </a:p>
          <a:p>
            <a:r>
              <a:rPr lang="en-US" sz="3600" dirty="0" smtClean="0"/>
              <a:t>8 x 1=</a:t>
            </a:r>
          </a:p>
          <a:p>
            <a:endParaRPr lang="en-US" sz="3600" dirty="0"/>
          </a:p>
          <a:p>
            <a:r>
              <a:rPr lang="en-US" sz="3600" dirty="0" smtClean="0"/>
              <a:t>10 x 0=</a:t>
            </a:r>
          </a:p>
          <a:p>
            <a:endParaRPr lang="en-US" sz="3600" dirty="0"/>
          </a:p>
          <a:p>
            <a:r>
              <a:rPr lang="en-US" sz="3600" dirty="0" smtClean="0"/>
              <a:t>9 x 1=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324600" y="1066800"/>
            <a:ext cx="1628972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10 x 1=</a:t>
            </a:r>
          </a:p>
          <a:p>
            <a:endParaRPr lang="en-US" sz="3600" dirty="0"/>
          </a:p>
          <a:p>
            <a:r>
              <a:rPr lang="en-US" sz="3600" dirty="0" smtClean="0"/>
              <a:t>12 x 2= </a:t>
            </a:r>
          </a:p>
          <a:p>
            <a:endParaRPr lang="en-US" sz="3600" dirty="0"/>
          </a:p>
          <a:p>
            <a:r>
              <a:rPr lang="en-US" sz="3600" dirty="0" smtClean="0"/>
              <a:t>9 x 2=</a:t>
            </a:r>
          </a:p>
          <a:p>
            <a:endParaRPr lang="en-US" sz="3600" dirty="0"/>
          </a:p>
          <a:p>
            <a:r>
              <a:rPr lang="en-US" sz="3600" dirty="0" smtClean="0"/>
              <a:t>4 x 0=</a:t>
            </a:r>
          </a:p>
          <a:p>
            <a:endParaRPr lang="en-US" sz="3600" dirty="0"/>
          </a:p>
          <a:p>
            <a:r>
              <a:rPr lang="en-US" sz="3600" dirty="0" smtClean="0"/>
              <a:t>6 x 1= 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10" name="Rectangle 9"/>
          <p:cNvSpPr/>
          <p:nvPr/>
        </p:nvSpPr>
        <p:spPr>
          <a:xfrm>
            <a:off x="12192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87782" y="6246996"/>
            <a:ext cx="1568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Correct</a:t>
            </a:r>
            <a:endParaRPr lang="en-US" sz="3600" dirty="0"/>
          </a:p>
        </p:txBody>
      </p:sp>
      <p:sp>
        <p:nvSpPr>
          <p:cNvPr id="12" name="Rectangle 11"/>
          <p:cNvSpPr/>
          <p:nvPr/>
        </p:nvSpPr>
        <p:spPr>
          <a:xfrm>
            <a:off x="47244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202932" y="6212980"/>
            <a:ext cx="1872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I</a:t>
            </a:r>
            <a:r>
              <a:rPr lang="en-US" sz="3600" dirty="0" smtClean="0"/>
              <a:t>ncorrect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71761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332601"/>
            <a:ext cx="6619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Name_______________________________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7990457" y="48491"/>
            <a:ext cx="58291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2’s</a:t>
            </a:r>
            <a:endParaRPr lang="en-US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182" y="1066800"/>
            <a:ext cx="1529586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2 x 0=</a:t>
            </a:r>
          </a:p>
          <a:p>
            <a:endParaRPr lang="en-US" sz="3600" dirty="0"/>
          </a:p>
          <a:p>
            <a:r>
              <a:rPr lang="en-US" sz="3600" dirty="0"/>
              <a:t>2</a:t>
            </a:r>
            <a:r>
              <a:rPr lang="en-US" sz="3600" dirty="0" smtClean="0"/>
              <a:t> x 4=  </a:t>
            </a:r>
          </a:p>
          <a:p>
            <a:endParaRPr lang="en-US" sz="3600" dirty="0"/>
          </a:p>
          <a:p>
            <a:r>
              <a:rPr lang="en-US" sz="3600" dirty="0" smtClean="0"/>
              <a:t>2 x 7=</a:t>
            </a:r>
          </a:p>
          <a:p>
            <a:endParaRPr lang="en-US" sz="3600" dirty="0"/>
          </a:p>
          <a:p>
            <a:r>
              <a:rPr lang="en-US" sz="3600" dirty="0" smtClean="0"/>
              <a:t>2 x 10</a:t>
            </a:r>
          </a:p>
          <a:p>
            <a:endParaRPr lang="en-US" sz="3600" dirty="0"/>
          </a:p>
          <a:p>
            <a:r>
              <a:rPr lang="en-US" sz="3600" dirty="0"/>
              <a:t>2</a:t>
            </a:r>
            <a:r>
              <a:rPr lang="en-US" sz="3600" dirty="0" smtClean="0"/>
              <a:t> x 1=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427323" y="1108363"/>
            <a:ext cx="152477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2</a:t>
            </a:r>
            <a:r>
              <a:rPr lang="en-US" sz="3600" dirty="0" smtClean="0"/>
              <a:t> x 9=</a:t>
            </a:r>
          </a:p>
          <a:p>
            <a:endParaRPr lang="en-US" sz="3600" dirty="0"/>
          </a:p>
          <a:p>
            <a:r>
              <a:rPr lang="en-US" sz="3600" dirty="0" smtClean="0"/>
              <a:t>2 x 3=</a:t>
            </a:r>
          </a:p>
          <a:p>
            <a:endParaRPr lang="en-US" sz="3600" dirty="0"/>
          </a:p>
          <a:p>
            <a:r>
              <a:rPr lang="en-US" sz="3600" dirty="0" smtClean="0"/>
              <a:t>2 x 8=</a:t>
            </a:r>
          </a:p>
          <a:p>
            <a:endParaRPr lang="en-US" sz="3600" dirty="0"/>
          </a:p>
          <a:p>
            <a:r>
              <a:rPr lang="en-US" sz="3600" dirty="0" smtClean="0"/>
              <a:t>10 x 2=</a:t>
            </a:r>
          </a:p>
          <a:p>
            <a:endParaRPr lang="en-US" sz="3600" dirty="0" smtClean="0"/>
          </a:p>
          <a:p>
            <a:r>
              <a:rPr lang="en-US" sz="3600" dirty="0"/>
              <a:t>2</a:t>
            </a:r>
            <a:r>
              <a:rPr lang="en-US" sz="3600" dirty="0" smtClean="0"/>
              <a:t> x 6=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324600" y="1066800"/>
            <a:ext cx="1733167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2 x 2=</a:t>
            </a:r>
          </a:p>
          <a:p>
            <a:endParaRPr lang="en-US" sz="3600" dirty="0"/>
          </a:p>
          <a:p>
            <a:r>
              <a:rPr lang="en-US" sz="3600" dirty="0" smtClean="0"/>
              <a:t>2 x 5= </a:t>
            </a:r>
          </a:p>
          <a:p>
            <a:endParaRPr lang="en-US" sz="3600" dirty="0"/>
          </a:p>
          <a:p>
            <a:r>
              <a:rPr lang="en-US" sz="3600" dirty="0" smtClean="0"/>
              <a:t>2 x 11=</a:t>
            </a:r>
          </a:p>
          <a:p>
            <a:endParaRPr lang="en-US" sz="3600" dirty="0"/>
          </a:p>
          <a:p>
            <a:r>
              <a:rPr lang="en-US" sz="3600" dirty="0" smtClean="0"/>
              <a:t>2 x 7=</a:t>
            </a:r>
          </a:p>
          <a:p>
            <a:endParaRPr lang="en-US" sz="3600" dirty="0"/>
          </a:p>
          <a:p>
            <a:r>
              <a:rPr lang="en-US" sz="3600" dirty="0" smtClean="0"/>
              <a:t>12 x 2= 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10" name="Rectangle 9"/>
          <p:cNvSpPr/>
          <p:nvPr/>
        </p:nvSpPr>
        <p:spPr>
          <a:xfrm>
            <a:off x="12192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87782" y="6246996"/>
            <a:ext cx="1568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Correct</a:t>
            </a:r>
            <a:endParaRPr lang="en-US" sz="3600" dirty="0"/>
          </a:p>
        </p:txBody>
      </p:sp>
      <p:sp>
        <p:nvSpPr>
          <p:cNvPr id="12" name="Rectangle 11"/>
          <p:cNvSpPr/>
          <p:nvPr/>
        </p:nvSpPr>
        <p:spPr>
          <a:xfrm>
            <a:off x="47244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202932" y="6212980"/>
            <a:ext cx="1872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I</a:t>
            </a:r>
            <a:r>
              <a:rPr lang="en-US" sz="3600" dirty="0" smtClean="0"/>
              <a:t>ncorrect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34626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332601"/>
            <a:ext cx="6619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Name_______________________________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7990457" y="48491"/>
            <a:ext cx="58291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’s</a:t>
            </a:r>
            <a:endParaRPr lang="en-US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182" y="1066800"/>
            <a:ext cx="1499128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2 x 3=</a:t>
            </a:r>
          </a:p>
          <a:p>
            <a:endParaRPr lang="en-US" sz="3600" dirty="0"/>
          </a:p>
          <a:p>
            <a:r>
              <a:rPr lang="en-US" sz="3600" dirty="0" smtClean="0"/>
              <a:t>3 x 4=  </a:t>
            </a:r>
          </a:p>
          <a:p>
            <a:endParaRPr lang="en-US" sz="3600" dirty="0"/>
          </a:p>
          <a:p>
            <a:r>
              <a:rPr lang="en-US" sz="3600" dirty="0"/>
              <a:t>3</a:t>
            </a:r>
            <a:r>
              <a:rPr lang="en-US" sz="3600" dirty="0" smtClean="0"/>
              <a:t> x 7=</a:t>
            </a:r>
          </a:p>
          <a:p>
            <a:endParaRPr lang="en-US" sz="3600" dirty="0"/>
          </a:p>
          <a:p>
            <a:r>
              <a:rPr lang="en-US" sz="3600" dirty="0"/>
              <a:t>3</a:t>
            </a:r>
            <a:r>
              <a:rPr lang="en-US" sz="3600" dirty="0" smtClean="0"/>
              <a:t> x 10</a:t>
            </a:r>
          </a:p>
          <a:p>
            <a:endParaRPr lang="en-US" sz="3600" dirty="0"/>
          </a:p>
          <a:p>
            <a:r>
              <a:rPr lang="en-US" sz="3600" dirty="0"/>
              <a:t>3</a:t>
            </a:r>
            <a:r>
              <a:rPr lang="en-US" sz="3600" dirty="0" smtClean="0"/>
              <a:t> x 1=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427323" y="1108363"/>
            <a:ext cx="152477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3 x 9=</a:t>
            </a:r>
          </a:p>
          <a:p>
            <a:endParaRPr lang="en-US" sz="3600" dirty="0"/>
          </a:p>
          <a:p>
            <a:r>
              <a:rPr lang="en-US" sz="3600" dirty="0" smtClean="0"/>
              <a:t>3 x 3=</a:t>
            </a:r>
          </a:p>
          <a:p>
            <a:endParaRPr lang="en-US" sz="3600" dirty="0"/>
          </a:p>
          <a:p>
            <a:r>
              <a:rPr lang="en-US" sz="3600" dirty="0"/>
              <a:t>3</a:t>
            </a:r>
            <a:r>
              <a:rPr lang="en-US" sz="3600" dirty="0" smtClean="0"/>
              <a:t> x 8=</a:t>
            </a:r>
          </a:p>
          <a:p>
            <a:endParaRPr lang="en-US" sz="3600" dirty="0"/>
          </a:p>
          <a:p>
            <a:r>
              <a:rPr lang="en-US" sz="3600" dirty="0" smtClean="0"/>
              <a:t>10 x 3=</a:t>
            </a:r>
          </a:p>
          <a:p>
            <a:endParaRPr lang="en-US" sz="3600" dirty="0" smtClean="0"/>
          </a:p>
          <a:p>
            <a:r>
              <a:rPr lang="en-US" sz="3600" dirty="0" smtClean="0"/>
              <a:t>3 x 6=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324600" y="1066800"/>
            <a:ext cx="1524776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3</a:t>
            </a:r>
            <a:r>
              <a:rPr lang="en-US" sz="3600" dirty="0" smtClean="0"/>
              <a:t> x 12=</a:t>
            </a:r>
          </a:p>
          <a:p>
            <a:endParaRPr lang="en-US" sz="3600" dirty="0"/>
          </a:p>
          <a:p>
            <a:r>
              <a:rPr lang="en-US" sz="3600" dirty="0"/>
              <a:t>3</a:t>
            </a:r>
            <a:r>
              <a:rPr lang="en-US" sz="3600" dirty="0" smtClean="0"/>
              <a:t> x 5= </a:t>
            </a:r>
          </a:p>
          <a:p>
            <a:endParaRPr lang="en-US" sz="3600" dirty="0"/>
          </a:p>
          <a:p>
            <a:r>
              <a:rPr lang="en-US" sz="3600" dirty="0"/>
              <a:t>3</a:t>
            </a:r>
            <a:r>
              <a:rPr lang="en-US" sz="3600" dirty="0" smtClean="0"/>
              <a:t>x 11=</a:t>
            </a:r>
          </a:p>
          <a:p>
            <a:endParaRPr lang="en-US" sz="3600" dirty="0"/>
          </a:p>
          <a:p>
            <a:r>
              <a:rPr lang="en-US" sz="3600" dirty="0"/>
              <a:t>3</a:t>
            </a:r>
            <a:r>
              <a:rPr lang="en-US" sz="3600" dirty="0" smtClean="0"/>
              <a:t> x 7=</a:t>
            </a:r>
          </a:p>
          <a:p>
            <a:endParaRPr lang="en-US" sz="3600" dirty="0"/>
          </a:p>
          <a:p>
            <a:r>
              <a:rPr lang="en-US" sz="3600" dirty="0"/>
              <a:t>3</a:t>
            </a:r>
            <a:r>
              <a:rPr lang="en-US" sz="3600" dirty="0" smtClean="0"/>
              <a:t> x 2= 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10" name="Rectangle 9"/>
          <p:cNvSpPr/>
          <p:nvPr/>
        </p:nvSpPr>
        <p:spPr>
          <a:xfrm>
            <a:off x="12192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87782" y="6246996"/>
            <a:ext cx="1568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Correct</a:t>
            </a:r>
            <a:endParaRPr lang="en-US" sz="3600" dirty="0"/>
          </a:p>
        </p:txBody>
      </p:sp>
      <p:sp>
        <p:nvSpPr>
          <p:cNvPr id="12" name="Rectangle 11"/>
          <p:cNvSpPr/>
          <p:nvPr/>
        </p:nvSpPr>
        <p:spPr>
          <a:xfrm>
            <a:off x="47244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202932" y="6212980"/>
            <a:ext cx="1872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I</a:t>
            </a:r>
            <a:r>
              <a:rPr lang="en-US" sz="3600" dirty="0" smtClean="0"/>
              <a:t>ncorrect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00375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332601"/>
            <a:ext cx="6619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Name_______________________________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7990457" y="48491"/>
            <a:ext cx="58291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4’s</a:t>
            </a:r>
            <a:endParaRPr lang="en-US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182" y="1066800"/>
            <a:ext cx="1733167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4</a:t>
            </a:r>
            <a:r>
              <a:rPr lang="en-US" sz="3600" dirty="0" smtClean="0"/>
              <a:t> x 3=</a:t>
            </a:r>
          </a:p>
          <a:p>
            <a:endParaRPr lang="en-US" sz="3600" dirty="0"/>
          </a:p>
          <a:p>
            <a:r>
              <a:rPr lang="en-US" sz="3600" dirty="0"/>
              <a:t>4</a:t>
            </a:r>
            <a:r>
              <a:rPr lang="en-US" sz="3600" dirty="0" smtClean="0"/>
              <a:t> x 12=  </a:t>
            </a:r>
          </a:p>
          <a:p>
            <a:endParaRPr lang="en-US" sz="3600" dirty="0"/>
          </a:p>
          <a:p>
            <a:r>
              <a:rPr lang="en-US" sz="3600" dirty="0" smtClean="0"/>
              <a:t>4 x 7=</a:t>
            </a:r>
          </a:p>
          <a:p>
            <a:endParaRPr lang="en-US" sz="3600" dirty="0"/>
          </a:p>
          <a:p>
            <a:r>
              <a:rPr lang="en-US" sz="3600" dirty="0" smtClean="0"/>
              <a:t>4 x 10</a:t>
            </a:r>
          </a:p>
          <a:p>
            <a:endParaRPr lang="en-US" sz="3600" dirty="0" smtClean="0"/>
          </a:p>
          <a:p>
            <a:r>
              <a:rPr lang="en-US" sz="3600" dirty="0" smtClean="0"/>
              <a:t>4 x </a:t>
            </a:r>
            <a:r>
              <a:rPr lang="en-US" sz="3600" dirty="0"/>
              <a:t>4</a:t>
            </a:r>
            <a:r>
              <a:rPr lang="en-US" sz="3600" dirty="0" smtClean="0"/>
              <a:t>=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427323" y="1108363"/>
            <a:ext cx="152477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4</a:t>
            </a:r>
            <a:r>
              <a:rPr lang="en-US" sz="3600" dirty="0" smtClean="0"/>
              <a:t> x 9=</a:t>
            </a:r>
          </a:p>
          <a:p>
            <a:endParaRPr lang="en-US" sz="3600" dirty="0"/>
          </a:p>
          <a:p>
            <a:r>
              <a:rPr lang="en-US" sz="3600" dirty="0"/>
              <a:t>4</a:t>
            </a:r>
            <a:r>
              <a:rPr lang="en-US" sz="3600" dirty="0" smtClean="0"/>
              <a:t> x 11=</a:t>
            </a:r>
          </a:p>
          <a:p>
            <a:endParaRPr lang="en-US" sz="3600" dirty="0"/>
          </a:p>
          <a:p>
            <a:r>
              <a:rPr lang="en-US" sz="3600" dirty="0" smtClean="0"/>
              <a:t>5 x 4=</a:t>
            </a:r>
          </a:p>
          <a:p>
            <a:endParaRPr lang="en-US" sz="3600" dirty="0"/>
          </a:p>
          <a:p>
            <a:r>
              <a:rPr lang="en-US" sz="3600" dirty="0" smtClean="0"/>
              <a:t>4 x 2=</a:t>
            </a:r>
          </a:p>
          <a:p>
            <a:endParaRPr lang="en-US" sz="3600" dirty="0" smtClean="0"/>
          </a:p>
          <a:p>
            <a:r>
              <a:rPr lang="en-US" sz="3600" dirty="0"/>
              <a:t>4</a:t>
            </a:r>
            <a:r>
              <a:rPr lang="en-US" sz="3600" dirty="0" smtClean="0"/>
              <a:t> x 6=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324600" y="1066800"/>
            <a:ext cx="1499128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4 x 8=</a:t>
            </a:r>
          </a:p>
          <a:p>
            <a:endParaRPr lang="en-US" sz="3600" dirty="0"/>
          </a:p>
          <a:p>
            <a:r>
              <a:rPr lang="en-US" sz="3600" dirty="0" smtClean="0"/>
              <a:t>4 x 0= </a:t>
            </a:r>
          </a:p>
          <a:p>
            <a:endParaRPr lang="en-US" sz="3600" dirty="0"/>
          </a:p>
          <a:p>
            <a:r>
              <a:rPr lang="en-US" sz="3600" dirty="0" smtClean="0"/>
              <a:t>4x 9=</a:t>
            </a:r>
          </a:p>
          <a:p>
            <a:endParaRPr lang="en-US" sz="3600" dirty="0"/>
          </a:p>
          <a:p>
            <a:r>
              <a:rPr lang="en-US" sz="3600" dirty="0"/>
              <a:t>4</a:t>
            </a:r>
            <a:r>
              <a:rPr lang="en-US" sz="3600" dirty="0" smtClean="0"/>
              <a:t> x 1=</a:t>
            </a:r>
          </a:p>
          <a:p>
            <a:endParaRPr lang="en-US" sz="3600" dirty="0"/>
          </a:p>
          <a:p>
            <a:r>
              <a:rPr lang="en-US" sz="3600" dirty="0" smtClean="0"/>
              <a:t>4 x 2= 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10" name="Rectangle 9"/>
          <p:cNvSpPr/>
          <p:nvPr/>
        </p:nvSpPr>
        <p:spPr>
          <a:xfrm>
            <a:off x="12192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87782" y="6246996"/>
            <a:ext cx="1568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Correct</a:t>
            </a:r>
            <a:endParaRPr lang="en-US" sz="3600" dirty="0"/>
          </a:p>
        </p:txBody>
      </p:sp>
      <p:sp>
        <p:nvSpPr>
          <p:cNvPr id="12" name="Rectangle 11"/>
          <p:cNvSpPr/>
          <p:nvPr/>
        </p:nvSpPr>
        <p:spPr>
          <a:xfrm>
            <a:off x="47244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202932" y="6212980"/>
            <a:ext cx="1872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I</a:t>
            </a:r>
            <a:r>
              <a:rPr lang="en-US" sz="3600" dirty="0" smtClean="0"/>
              <a:t>ncorrect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73503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332601"/>
            <a:ext cx="6619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Name_______________________________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7990457" y="48491"/>
            <a:ext cx="58291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’s</a:t>
            </a:r>
            <a:endParaRPr lang="en-US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182" y="1066800"/>
            <a:ext cx="1733167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5 x </a:t>
            </a:r>
            <a:r>
              <a:rPr lang="en-US" sz="3600" dirty="0"/>
              <a:t>5</a:t>
            </a:r>
            <a:r>
              <a:rPr lang="en-US" sz="3600" dirty="0" smtClean="0"/>
              <a:t>=</a:t>
            </a:r>
          </a:p>
          <a:p>
            <a:endParaRPr lang="en-US" sz="3600" dirty="0"/>
          </a:p>
          <a:p>
            <a:r>
              <a:rPr lang="en-US" sz="3600" dirty="0" smtClean="0"/>
              <a:t>5 x 12=  </a:t>
            </a:r>
          </a:p>
          <a:p>
            <a:endParaRPr lang="en-US" sz="3600" dirty="0"/>
          </a:p>
          <a:p>
            <a:r>
              <a:rPr lang="en-US" sz="3600" dirty="0"/>
              <a:t>5</a:t>
            </a:r>
            <a:r>
              <a:rPr lang="en-US" sz="3600" dirty="0" smtClean="0"/>
              <a:t> x 7=</a:t>
            </a:r>
          </a:p>
          <a:p>
            <a:endParaRPr lang="en-US" sz="3600" dirty="0"/>
          </a:p>
          <a:p>
            <a:r>
              <a:rPr lang="en-US" sz="3600" dirty="0"/>
              <a:t>5</a:t>
            </a:r>
            <a:r>
              <a:rPr lang="en-US" sz="3600" dirty="0" smtClean="0"/>
              <a:t> x 11</a:t>
            </a:r>
          </a:p>
          <a:p>
            <a:endParaRPr lang="en-US" sz="3600" dirty="0" smtClean="0"/>
          </a:p>
          <a:p>
            <a:r>
              <a:rPr lang="en-US" sz="3600" dirty="0"/>
              <a:t>5</a:t>
            </a:r>
            <a:r>
              <a:rPr lang="en-US" sz="3600" dirty="0" smtClean="0"/>
              <a:t> x </a:t>
            </a:r>
            <a:r>
              <a:rPr lang="en-US" sz="3600" dirty="0"/>
              <a:t>4</a:t>
            </a:r>
            <a:r>
              <a:rPr lang="en-US" sz="3600" dirty="0" smtClean="0"/>
              <a:t>=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427323" y="1108363"/>
            <a:ext cx="152477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5 x 9=</a:t>
            </a:r>
          </a:p>
          <a:p>
            <a:endParaRPr lang="en-US" sz="3600" dirty="0"/>
          </a:p>
          <a:p>
            <a:r>
              <a:rPr lang="en-US" sz="3600" dirty="0" smtClean="0"/>
              <a:t>5 x 3=</a:t>
            </a:r>
          </a:p>
          <a:p>
            <a:endParaRPr lang="en-US" sz="3600" dirty="0"/>
          </a:p>
          <a:p>
            <a:r>
              <a:rPr lang="en-US" sz="3600" dirty="0" smtClean="0"/>
              <a:t>5 x 10=</a:t>
            </a:r>
          </a:p>
          <a:p>
            <a:endParaRPr lang="en-US" sz="3600" dirty="0"/>
          </a:p>
          <a:p>
            <a:r>
              <a:rPr lang="en-US" sz="3600" dirty="0"/>
              <a:t>5</a:t>
            </a:r>
            <a:r>
              <a:rPr lang="en-US" sz="3600" dirty="0" smtClean="0"/>
              <a:t> x 8=</a:t>
            </a:r>
          </a:p>
          <a:p>
            <a:endParaRPr lang="en-US" sz="3600" dirty="0" smtClean="0"/>
          </a:p>
          <a:p>
            <a:r>
              <a:rPr lang="en-US" sz="3600" dirty="0" smtClean="0"/>
              <a:t>5 x 6=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324600" y="1066800"/>
            <a:ext cx="1628972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5</a:t>
            </a:r>
            <a:r>
              <a:rPr lang="en-US" sz="3600" dirty="0" smtClean="0"/>
              <a:t> x 2=</a:t>
            </a:r>
          </a:p>
          <a:p>
            <a:endParaRPr lang="en-US" sz="3600" dirty="0"/>
          </a:p>
          <a:p>
            <a:r>
              <a:rPr lang="en-US" sz="3600" dirty="0" smtClean="0"/>
              <a:t>12 x 5= </a:t>
            </a:r>
          </a:p>
          <a:p>
            <a:endParaRPr lang="en-US" sz="3600" dirty="0"/>
          </a:p>
          <a:p>
            <a:r>
              <a:rPr lang="en-US" sz="3600" dirty="0" smtClean="0"/>
              <a:t>5 x </a:t>
            </a:r>
            <a:r>
              <a:rPr lang="en-US" sz="3600" dirty="0"/>
              <a:t>1</a:t>
            </a:r>
            <a:r>
              <a:rPr lang="en-US" sz="3600" dirty="0" smtClean="0"/>
              <a:t>=</a:t>
            </a:r>
          </a:p>
          <a:p>
            <a:endParaRPr lang="en-US" sz="3600" dirty="0"/>
          </a:p>
          <a:p>
            <a:r>
              <a:rPr lang="en-US" sz="3600" dirty="0" smtClean="0"/>
              <a:t>5 x 7=</a:t>
            </a:r>
          </a:p>
          <a:p>
            <a:endParaRPr lang="en-US" sz="3600" dirty="0"/>
          </a:p>
          <a:p>
            <a:r>
              <a:rPr lang="en-US" sz="3600" dirty="0" smtClean="0"/>
              <a:t>4 x 5= 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10" name="Rectangle 9"/>
          <p:cNvSpPr/>
          <p:nvPr/>
        </p:nvSpPr>
        <p:spPr>
          <a:xfrm>
            <a:off x="12192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87782" y="6246996"/>
            <a:ext cx="1568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Correct</a:t>
            </a:r>
            <a:endParaRPr lang="en-US" sz="3600" dirty="0"/>
          </a:p>
        </p:txBody>
      </p:sp>
      <p:sp>
        <p:nvSpPr>
          <p:cNvPr id="12" name="Rectangle 11"/>
          <p:cNvSpPr/>
          <p:nvPr/>
        </p:nvSpPr>
        <p:spPr>
          <a:xfrm>
            <a:off x="47244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202932" y="6212980"/>
            <a:ext cx="1872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I</a:t>
            </a:r>
            <a:r>
              <a:rPr lang="en-US" sz="3600" dirty="0" smtClean="0"/>
              <a:t>ncorrect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92751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332601"/>
            <a:ext cx="6619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Name_______________________________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7990457" y="48491"/>
            <a:ext cx="58291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’s</a:t>
            </a:r>
            <a:endParaRPr lang="en-US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182" y="1066800"/>
            <a:ext cx="1733167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6 x 6=</a:t>
            </a:r>
          </a:p>
          <a:p>
            <a:endParaRPr lang="en-US" sz="3600" dirty="0"/>
          </a:p>
          <a:p>
            <a:r>
              <a:rPr lang="en-US" sz="3600" dirty="0" smtClean="0"/>
              <a:t>6 x 12=  </a:t>
            </a:r>
          </a:p>
          <a:p>
            <a:endParaRPr lang="en-US" sz="3600" dirty="0"/>
          </a:p>
          <a:p>
            <a:r>
              <a:rPr lang="en-US" sz="3600" dirty="0"/>
              <a:t>6</a:t>
            </a:r>
            <a:r>
              <a:rPr lang="en-US" sz="3600" dirty="0" smtClean="0"/>
              <a:t> x 7=</a:t>
            </a:r>
          </a:p>
          <a:p>
            <a:endParaRPr lang="en-US" sz="3600" dirty="0"/>
          </a:p>
          <a:p>
            <a:r>
              <a:rPr lang="en-US" sz="3600" dirty="0"/>
              <a:t>6</a:t>
            </a:r>
            <a:r>
              <a:rPr lang="en-US" sz="3600" dirty="0" smtClean="0"/>
              <a:t> x 2</a:t>
            </a:r>
          </a:p>
          <a:p>
            <a:endParaRPr lang="en-US" sz="3600" dirty="0" smtClean="0"/>
          </a:p>
          <a:p>
            <a:r>
              <a:rPr lang="en-US" sz="3600" dirty="0"/>
              <a:t>6</a:t>
            </a:r>
            <a:r>
              <a:rPr lang="en-US" sz="3600" dirty="0" smtClean="0"/>
              <a:t> x </a:t>
            </a:r>
            <a:r>
              <a:rPr lang="en-US" sz="3600" dirty="0"/>
              <a:t>4</a:t>
            </a:r>
            <a:r>
              <a:rPr lang="en-US" sz="3600" dirty="0" smtClean="0"/>
              <a:t>=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427323" y="1108363"/>
            <a:ext cx="152477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6 x 9=</a:t>
            </a:r>
          </a:p>
          <a:p>
            <a:endParaRPr lang="en-US" sz="3600" dirty="0"/>
          </a:p>
          <a:p>
            <a:r>
              <a:rPr lang="en-US" sz="3600" dirty="0" smtClean="0"/>
              <a:t>6 x 11=</a:t>
            </a:r>
          </a:p>
          <a:p>
            <a:endParaRPr lang="en-US" sz="3600" dirty="0"/>
          </a:p>
          <a:p>
            <a:r>
              <a:rPr lang="en-US" sz="3600" dirty="0"/>
              <a:t>6</a:t>
            </a:r>
            <a:r>
              <a:rPr lang="en-US" sz="3600" dirty="0" smtClean="0"/>
              <a:t> x 6=</a:t>
            </a:r>
          </a:p>
          <a:p>
            <a:endParaRPr lang="en-US" sz="3600" dirty="0"/>
          </a:p>
          <a:p>
            <a:r>
              <a:rPr lang="en-US" sz="3600" dirty="0"/>
              <a:t>6</a:t>
            </a:r>
            <a:r>
              <a:rPr lang="en-US" sz="3600" dirty="0" smtClean="0"/>
              <a:t> x 3=</a:t>
            </a:r>
          </a:p>
          <a:p>
            <a:endParaRPr lang="en-US" sz="3600" dirty="0" smtClean="0"/>
          </a:p>
          <a:p>
            <a:r>
              <a:rPr lang="en-US" sz="3600" dirty="0" smtClean="0"/>
              <a:t>6 x 7=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324600" y="1066800"/>
            <a:ext cx="1524776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1</a:t>
            </a:r>
            <a:r>
              <a:rPr lang="en-US" sz="3600" dirty="0" smtClean="0"/>
              <a:t> x 6=</a:t>
            </a:r>
          </a:p>
          <a:p>
            <a:endParaRPr lang="en-US" sz="3600" dirty="0"/>
          </a:p>
          <a:p>
            <a:r>
              <a:rPr lang="en-US" sz="3600" dirty="0"/>
              <a:t>5</a:t>
            </a:r>
            <a:r>
              <a:rPr lang="en-US" sz="3600" dirty="0" smtClean="0"/>
              <a:t> x 6= </a:t>
            </a:r>
          </a:p>
          <a:p>
            <a:endParaRPr lang="en-US" sz="3600" dirty="0"/>
          </a:p>
          <a:p>
            <a:r>
              <a:rPr lang="en-US" sz="3600" dirty="0" smtClean="0"/>
              <a:t>6 x </a:t>
            </a:r>
            <a:r>
              <a:rPr lang="en-US" sz="3600" dirty="0"/>
              <a:t>8</a:t>
            </a:r>
            <a:r>
              <a:rPr lang="en-US" sz="3600" dirty="0" smtClean="0"/>
              <a:t>=</a:t>
            </a:r>
          </a:p>
          <a:p>
            <a:endParaRPr lang="en-US" sz="3600" dirty="0"/>
          </a:p>
          <a:p>
            <a:r>
              <a:rPr lang="en-US" sz="3600" dirty="0" smtClean="0"/>
              <a:t>6 x 10=</a:t>
            </a:r>
          </a:p>
          <a:p>
            <a:endParaRPr lang="en-US" sz="3600" dirty="0" smtClean="0"/>
          </a:p>
          <a:p>
            <a:r>
              <a:rPr lang="en-US" sz="3600" dirty="0"/>
              <a:t>6</a:t>
            </a:r>
            <a:r>
              <a:rPr lang="en-US" sz="3600" dirty="0" smtClean="0"/>
              <a:t> x 6= 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10" name="Rectangle 9"/>
          <p:cNvSpPr/>
          <p:nvPr/>
        </p:nvSpPr>
        <p:spPr>
          <a:xfrm>
            <a:off x="12192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87782" y="6246996"/>
            <a:ext cx="1568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Correct</a:t>
            </a:r>
            <a:endParaRPr lang="en-US" sz="3600" dirty="0"/>
          </a:p>
        </p:txBody>
      </p:sp>
      <p:sp>
        <p:nvSpPr>
          <p:cNvPr id="12" name="Rectangle 11"/>
          <p:cNvSpPr/>
          <p:nvPr/>
        </p:nvSpPr>
        <p:spPr>
          <a:xfrm>
            <a:off x="47244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202932" y="6212980"/>
            <a:ext cx="1872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I</a:t>
            </a:r>
            <a:r>
              <a:rPr lang="en-US" sz="3600" dirty="0" smtClean="0"/>
              <a:t>ncorrect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92751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332601"/>
            <a:ext cx="6619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Name_______________________________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7990457" y="48491"/>
            <a:ext cx="58291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7’s</a:t>
            </a:r>
            <a:endParaRPr lang="en-US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182" y="1066800"/>
            <a:ext cx="1628972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7</a:t>
            </a:r>
            <a:r>
              <a:rPr lang="en-US" sz="3600" dirty="0" smtClean="0"/>
              <a:t> x 6=</a:t>
            </a:r>
          </a:p>
          <a:p>
            <a:endParaRPr lang="en-US" sz="3600" dirty="0"/>
          </a:p>
          <a:p>
            <a:r>
              <a:rPr lang="en-US" sz="3600" dirty="0" smtClean="0"/>
              <a:t>7x 10=  </a:t>
            </a:r>
          </a:p>
          <a:p>
            <a:endParaRPr lang="en-US" sz="3600" dirty="0"/>
          </a:p>
          <a:p>
            <a:r>
              <a:rPr lang="en-US" sz="3600" dirty="0" smtClean="0"/>
              <a:t>7 x 8=</a:t>
            </a:r>
          </a:p>
          <a:p>
            <a:endParaRPr lang="en-US" sz="3600" dirty="0"/>
          </a:p>
          <a:p>
            <a:r>
              <a:rPr lang="en-US" sz="3600" dirty="0" smtClean="0"/>
              <a:t>7 x 2</a:t>
            </a:r>
          </a:p>
          <a:p>
            <a:endParaRPr lang="en-US" sz="3600" dirty="0" smtClean="0"/>
          </a:p>
          <a:p>
            <a:r>
              <a:rPr lang="en-US" sz="3600" dirty="0" smtClean="0"/>
              <a:t>7 x 9=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427323" y="1108363"/>
            <a:ext cx="152477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6 x 7=</a:t>
            </a:r>
          </a:p>
          <a:p>
            <a:endParaRPr lang="en-US" sz="3600" dirty="0"/>
          </a:p>
          <a:p>
            <a:r>
              <a:rPr lang="en-US" sz="3600" dirty="0"/>
              <a:t>7</a:t>
            </a:r>
            <a:r>
              <a:rPr lang="en-US" sz="3600" dirty="0" smtClean="0"/>
              <a:t> x 12=</a:t>
            </a:r>
          </a:p>
          <a:p>
            <a:endParaRPr lang="en-US" sz="3600" dirty="0"/>
          </a:p>
          <a:p>
            <a:r>
              <a:rPr lang="en-US" sz="3600" dirty="0" smtClean="0"/>
              <a:t>7 x 1=</a:t>
            </a:r>
          </a:p>
          <a:p>
            <a:endParaRPr lang="en-US" sz="3600" dirty="0"/>
          </a:p>
          <a:p>
            <a:r>
              <a:rPr lang="en-US" sz="3600" dirty="0" smtClean="0"/>
              <a:t>7 x 3=</a:t>
            </a:r>
          </a:p>
          <a:p>
            <a:endParaRPr lang="en-US" sz="3600" dirty="0" smtClean="0"/>
          </a:p>
          <a:p>
            <a:r>
              <a:rPr lang="en-US" sz="3600" dirty="0"/>
              <a:t>7</a:t>
            </a:r>
            <a:r>
              <a:rPr lang="en-US" sz="3600" dirty="0" smtClean="0"/>
              <a:t> x 7=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324600" y="1066800"/>
            <a:ext cx="1524776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7 x 11=</a:t>
            </a:r>
          </a:p>
          <a:p>
            <a:endParaRPr lang="en-US" sz="3600" dirty="0"/>
          </a:p>
          <a:p>
            <a:r>
              <a:rPr lang="en-US" sz="3600" dirty="0"/>
              <a:t>5</a:t>
            </a:r>
            <a:r>
              <a:rPr lang="en-US" sz="3600" dirty="0" smtClean="0"/>
              <a:t> x 7</a:t>
            </a:r>
          </a:p>
          <a:p>
            <a:endParaRPr lang="en-US" sz="3600" dirty="0"/>
          </a:p>
          <a:p>
            <a:r>
              <a:rPr lang="en-US" sz="3600" dirty="0"/>
              <a:t>7</a:t>
            </a:r>
            <a:r>
              <a:rPr lang="en-US" sz="3600" dirty="0" smtClean="0"/>
              <a:t> x </a:t>
            </a:r>
            <a:r>
              <a:rPr lang="en-US" sz="3600" dirty="0"/>
              <a:t>8</a:t>
            </a:r>
            <a:r>
              <a:rPr lang="en-US" sz="3600" dirty="0" smtClean="0"/>
              <a:t>=</a:t>
            </a:r>
          </a:p>
          <a:p>
            <a:endParaRPr lang="en-US" sz="3600" dirty="0"/>
          </a:p>
          <a:p>
            <a:r>
              <a:rPr lang="en-US" sz="3600" dirty="0"/>
              <a:t>7</a:t>
            </a:r>
            <a:r>
              <a:rPr lang="en-US" sz="3600" dirty="0" smtClean="0"/>
              <a:t> x 10=</a:t>
            </a:r>
          </a:p>
          <a:p>
            <a:endParaRPr lang="en-US" sz="3600" dirty="0" smtClean="0"/>
          </a:p>
          <a:p>
            <a:r>
              <a:rPr lang="en-US" sz="3600" dirty="0" smtClean="0"/>
              <a:t>7 x 1= 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10" name="Rectangle 9"/>
          <p:cNvSpPr/>
          <p:nvPr/>
        </p:nvSpPr>
        <p:spPr>
          <a:xfrm>
            <a:off x="12192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87782" y="6246996"/>
            <a:ext cx="1568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Correct</a:t>
            </a:r>
            <a:endParaRPr lang="en-US" sz="3600" dirty="0"/>
          </a:p>
        </p:txBody>
      </p:sp>
      <p:sp>
        <p:nvSpPr>
          <p:cNvPr id="12" name="Rectangle 11"/>
          <p:cNvSpPr/>
          <p:nvPr/>
        </p:nvSpPr>
        <p:spPr>
          <a:xfrm>
            <a:off x="47244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202932" y="6212980"/>
            <a:ext cx="1872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I</a:t>
            </a:r>
            <a:r>
              <a:rPr lang="en-US" sz="3600" dirty="0" smtClean="0"/>
              <a:t>ncorrect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5442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332601"/>
            <a:ext cx="6619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Name_______________________________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7990457" y="48491"/>
            <a:ext cx="58291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</a:t>
            </a:r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’s</a:t>
            </a:r>
            <a:endParaRPr lang="en-US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182" y="1066800"/>
            <a:ext cx="1733167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8 x 9=</a:t>
            </a:r>
          </a:p>
          <a:p>
            <a:endParaRPr lang="en-US" sz="3600" dirty="0"/>
          </a:p>
          <a:p>
            <a:r>
              <a:rPr lang="en-US" sz="3600" dirty="0" smtClean="0"/>
              <a:t>8 x 12=  </a:t>
            </a:r>
          </a:p>
          <a:p>
            <a:endParaRPr lang="en-US" sz="3600" dirty="0"/>
          </a:p>
          <a:p>
            <a:r>
              <a:rPr lang="en-US" sz="3600" dirty="0"/>
              <a:t>8</a:t>
            </a:r>
            <a:r>
              <a:rPr lang="en-US" sz="3600" dirty="0" smtClean="0"/>
              <a:t> x 7=</a:t>
            </a:r>
          </a:p>
          <a:p>
            <a:endParaRPr lang="en-US" sz="3600" dirty="0"/>
          </a:p>
          <a:p>
            <a:r>
              <a:rPr lang="en-US" sz="3600" dirty="0" smtClean="0"/>
              <a:t>8 x 1=</a:t>
            </a:r>
          </a:p>
          <a:p>
            <a:endParaRPr lang="en-US" sz="3600" dirty="0" smtClean="0"/>
          </a:p>
          <a:p>
            <a:r>
              <a:rPr lang="en-US" sz="3600" dirty="0"/>
              <a:t>8</a:t>
            </a:r>
            <a:r>
              <a:rPr lang="en-US" sz="3600" dirty="0" smtClean="0"/>
              <a:t> x </a:t>
            </a:r>
            <a:r>
              <a:rPr lang="en-US" sz="3600" dirty="0"/>
              <a:t>4</a:t>
            </a:r>
            <a:r>
              <a:rPr lang="en-US" sz="3600" dirty="0" smtClean="0"/>
              <a:t>=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427323" y="1108363"/>
            <a:ext cx="152477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8 x 2=</a:t>
            </a:r>
          </a:p>
          <a:p>
            <a:endParaRPr lang="en-US" sz="3600" dirty="0"/>
          </a:p>
          <a:p>
            <a:r>
              <a:rPr lang="en-US" sz="3600" dirty="0" smtClean="0"/>
              <a:t>12 x 8=</a:t>
            </a:r>
          </a:p>
          <a:p>
            <a:endParaRPr lang="en-US" sz="3600" dirty="0"/>
          </a:p>
          <a:p>
            <a:r>
              <a:rPr lang="en-US" sz="3600" dirty="0"/>
              <a:t>8</a:t>
            </a:r>
            <a:r>
              <a:rPr lang="en-US" sz="3600" dirty="0" smtClean="0"/>
              <a:t> x 9=</a:t>
            </a:r>
          </a:p>
          <a:p>
            <a:endParaRPr lang="en-US" sz="3600" dirty="0"/>
          </a:p>
          <a:p>
            <a:r>
              <a:rPr lang="en-US" sz="3600" dirty="0"/>
              <a:t>8</a:t>
            </a:r>
            <a:r>
              <a:rPr lang="en-US" sz="3600" dirty="0" smtClean="0"/>
              <a:t> x 3=</a:t>
            </a:r>
          </a:p>
          <a:p>
            <a:endParaRPr lang="en-US" sz="3600" dirty="0" smtClean="0"/>
          </a:p>
          <a:p>
            <a:r>
              <a:rPr lang="en-US" sz="3600" dirty="0"/>
              <a:t>8</a:t>
            </a:r>
            <a:r>
              <a:rPr lang="en-US" sz="3600" dirty="0" smtClean="0"/>
              <a:t> x 5=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324600" y="1066800"/>
            <a:ext cx="1628972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8</a:t>
            </a:r>
            <a:r>
              <a:rPr lang="en-US" sz="3600" dirty="0" smtClean="0"/>
              <a:t> x 6=</a:t>
            </a:r>
          </a:p>
          <a:p>
            <a:endParaRPr lang="en-US" sz="3600" dirty="0"/>
          </a:p>
          <a:p>
            <a:r>
              <a:rPr lang="en-US" sz="3600" dirty="0"/>
              <a:t>8</a:t>
            </a:r>
            <a:r>
              <a:rPr lang="en-US" sz="3600" dirty="0" smtClean="0"/>
              <a:t> x 0= </a:t>
            </a:r>
          </a:p>
          <a:p>
            <a:endParaRPr lang="en-US" sz="3600" dirty="0"/>
          </a:p>
          <a:p>
            <a:r>
              <a:rPr lang="en-US" sz="3600" dirty="0" smtClean="0"/>
              <a:t>8 x 8=</a:t>
            </a:r>
          </a:p>
          <a:p>
            <a:endParaRPr lang="en-US" sz="3600" dirty="0"/>
          </a:p>
          <a:p>
            <a:r>
              <a:rPr lang="en-US" sz="3600" dirty="0" smtClean="0"/>
              <a:t>8 x 10 =</a:t>
            </a:r>
          </a:p>
          <a:p>
            <a:endParaRPr lang="en-US" sz="3600" dirty="0" smtClean="0"/>
          </a:p>
          <a:p>
            <a:r>
              <a:rPr lang="en-US" sz="3600" dirty="0"/>
              <a:t>8</a:t>
            </a:r>
            <a:r>
              <a:rPr lang="en-US" sz="3600" dirty="0" smtClean="0"/>
              <a:t> x 7= 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10" name="Rectangle 9"/>
          <p:cNvSpPr/>
          <p:nvPr/>
        </p:nvSpPr>
        <p:spPr>
          <a:xfrm>
            <a:off x="12192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87782" y="6246996"/>
            <a:ext cx="1568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Correct</a:t>
            </a:r>
            <a:endParaRPr lang="en-US" sz="3600" dirty="0"/>
          </a:p>
        </p:txBody>
      </p:sp>
      <p:sp>
        <p:nvSpPr>
          <p:cNvPr id="12" name="Rectangle 11"/>
          <p:cNvSpPr/>
          <p:nvPr/>
        </p:nvSpPr>
        <p:spPr>
          <a:xfrm>
            <a:off x="4724400" y="6126815"/>
            <a:ext cx="1447800" cy="671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202932" y="6212980"/>
            <a:ext cx="1872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I</a:t>
            </a:r>
            <a:r>
              <a:rPr lang="en-US" sz="3600" dirty="0" smtClean="0"/>
              <a:t>ncorrect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96020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1069</TotalTime>
  <Words>785</Words>
  <Application>Microsoft Macintosh PowerPoint</Application>
  <PresentationFormat>On-screen Show (4:3)</PresentationFormat>
  <Paragraphs>374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lester</dc:creator>
  <cp:lastModifiedBy>Teacher</cp:lastModifiedBy>
  <cp:revision>94</cp:revision>
  <dcterms:created xsi:type="dcterms:W3CDTF">2012-12-10T21:58:28Z</dcterms:created>
  <dcterms:modified xsi:type="dcterms:W3CDTF">2016-05-07T19:46:51Z</dcterms:modified>
</cp:coreProperties>
</file>